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36FD6FB-E888-F343-873E-62BA969307C6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D7C4"/>
    <a:srgbClr val="57D7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632" autoAdjust="0"/>
  </p:normalViewPr>
  <p:slideViewPr>
    <p:cSldViewPr snapToGrid="0" snapToObjects="1">
      <p:cViewPr varScale="1">
        <p:scale>
          <a:sx n="83" d="100"/>
          <a:sy n="83" d="100"/>
        </p:scale>
        <p:origin x="-183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2461A-250E-4A29-9E9B-599CA3838FA1}" type="datetime1">
              <a:rPr lang="en-US" smtClean="0"/>
              <a:pPr/>
              <a:t>5/8/17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044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81099-48EC-46A3-9530-F58EB96AF77C}" type="datetime1">
              <a:rPr lang="en-US" smtClean="0"/>
              <a:pPr/>
              <a:t>5/8/17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06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97E24-FFB9-4C73-8C6D-E02A7AD33DB8}" type="datetime1">
              <a:rPr lang="en-US" smtClean="0"/>
              <a:pPr/>
              <a:t>5/8/17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526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D66C-382E-48AD-8F4C-E87C4D4A8B28}" type="datetime1">
              <a:rPr lang="en-US" smtClean="0"/>
              <a:pPr/>
              <a:t>5/8/17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03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ADA4-35DF-4BD1-8C53-4246F035229A}" type="datetime1">
              <a:rPr lang="en-US" smtClean="0"/>
              <a:pPr/>
              <a:t>5/8/17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56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F63ED-02B1-490A-8EAD-E0CB136D5388}" type="datetime1">
              <a:rPr lang="en-US" smtClean="0"/>
              <a:pPr/>
              <a:t>5/8/17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54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71BB6-685D-4518-8FAD-1882B9671546}" type="datetime1">
              <a:rPr lang="en-US" smtClean="0"/>
              <a:pPr/>
              <a:t>5/8/17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98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FBFE-5C08-4E0E-AF38-FB925F0B4D71}" type="datetime1">
              <a:rPr lang="en-US" smtClean="0"/>
              <a:pPr/>
              <a:t>5/8/17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87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3242C-D747-4ADD-80D8-99421268E3A8}" type="datetime1">
              <a:rPr lang="en-US" smtClean="0"/>
              <a:pPr/>
              <a:t>5/8/17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064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82007-CDD1-4BCF-B9F4-9D458EFEEFE1}" type="datetime1">
              <a:rPr lang="en-US" smtClean="0"/>
              <a:pPr/>
              <a:t>5/8/17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83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4F265-CA88-4C30-A9AD-02E6A5184734}" type="datetime1">
              <a:rPr lang="en-US" smtClean="0"/>
              <a:pPr/>
              <a:t>5/8/17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0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3242C-D747-4ADD-80D8-99421268E3A8}" type="datetime1">
              <a:rPr lang="en-US" smtClean="0"/>
              <a:pPr/>
              <a:t>5/8/17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0B41D-FD10-4A38-B39B-626510BD49B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612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4111" y="-128670"/>
            <a:ext cx="7772400" cy="1089889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Lucida Blackletter"/>
                <a:cs typeface="Lucida Blackletter"/>
              </a:rPr>
              <a:t>Betrayal</a:t>
            </a:r>
            <a:endParaRPr lang="en-US" sz="6000" dirty="0">
              <a:latin typeface="Lucida Blackletter"/>
              <a:cs typeface="Lucida Blackletter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39911" y="760137"/>
            <a:ext cx="6400800" cy="580920"/>
          </a:xfrm>
        </p:spPr>
        <p:txBody>
          <a:bodyPr>
            <a:no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At House on the Hill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056" y="1275581"/>
            <a:ext cx="7833888" cy="521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741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Future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66" y="1268342"/>
            <a:ext cx="8034468" cy="535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092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9934" y="27314"/>
            <a:ext cx="659636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Explore The House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55632" y="164954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968" y="1120864"/>
            <a:ext cx="6932064" cy="547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176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Gather Items and Omens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9" name="Picture 8" descr="pocket-watch-2036304_192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714500"/>
            <a:ext cx="86868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951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A Traitor is Among You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657" y="1570628"/>
            <a:ext cx="7803288" cy="512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011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53"/>
            <a:ext cx="8229600" cy="857525"/>
          </a:xfrm>
        </p:spPr>
        <p:txBody>
          <a:bodyPr>
            <a:normAutofit/>
          </a:bodyPr>
          <a:lstStyle/>
          <a:p>
            <a:r>
              <a:rPr lang="en-US" dirty="0" smtClean="0"/>
              <a:t>Work As A team</a:t>
            </a:r>
            <a:endParaRPr lang="en-US" dirty="0"/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205" b="1205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14494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Celebrate Your Victory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8688" b="8688"/>
          <a:stretch>
            <a:fillRect/>
          </a:stretch>
        </p:blipFill>
        <p:spPr>
          <a:xfrm>
            <a:off x="457200" y="1743075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207468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Play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35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Posthaunt</a:t>
            </a:r>
            <a:r>
              <a:rPr lang="en-US" dirty="0" smtClean="0"/>
              <a:t> Demo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763939" y="3150625"/>
            <a:ext cx="1631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VID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478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Difficulties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99" y="1417637"/>
            <a:ext cx="8216403" cy="513525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988" y="1540850"/>
            <a:ext cx="4916024" cy="491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8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</TotalTime>
  <Words>35</Words>
  <Application>Microsoft Macintosh PowerPoint</Application>
  <PresentationFormat>On-screen Show (4:3)</PresentationFormat>
  <Paragraphs>12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Betrayal</vt:lpstr>
      <vt:lpstr>Explore The House</vt:lpstr>
      <vt:lpstr>Gather Items and Omens</vt:lpstr>
      <vt:lpstr>A Traitor is Among You</vt:lpstr>
      <vt:lpstr>Work As A team</vt:lpstr>
      <vt:lpstr>Celebrate Your Victory</vt:lpstr>
      <vt:lpstr>Lets Play</vt:lpstr>
      <vt:lpstr>Posthaunt Demo</vt:lpstr>
      <vt:lpstr>Difficulties</vt:lpstr>
      <vt:lpstr>The Future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Betrayal</dc:title>
  <dc:creator>Zachary Hoff</dc:creator>
  <cp:lastModifiedBy>Zachary Hoff</cp:lastModifiedBy>
  <cp:revision>8</cp:revision>
  <dcterms:created xsi:type="dcterms:W3CDTF">2017-05-08T21:45:32Z</dcterms:created>
  <dcterms:modified xsi:type="dcterms:W3CDTF">2017-05-08T23:03:31Z</dcterms:modified>
</cp:coreProperties>
</file>

<file path=docProps/thumbnail.jpeg>
</file>